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7" r:id="rId5"/>
    <p:sldId id="310" r:id="rId6"/>
    <p:sldId id="334" r:id="rId7"/>
    <p:sldId id="311" r:id="rId8"/>
    <p:sldId id="313" r:id="rId9"/>
    <p:sldId id="314" r:id="rId10"/>
    <p:sldId id="315" r:id="rId11"/>
    <p:sldId id="319" r:id="rId12"/>
    <p:sldId id="320" r:id="rId13"/>
    <p:sldId id="316" r:id="rId14"/>
    <p:sldId id="317" r:id="rId15"/>
    <p:sldId id="318" r:id="rId16"/>
    <p:sldId id="321" r:id="rId17"/>
    <p:sldId id="322" r:id="rId18"/>
    <p:sldId id="323" r:id="rId19"/>
    <p:sldId id="324" r:id="rId20"/>
    <p:sldId id="327" r:id="rId21"/>
    <p:sldId id="328" r:id="rId22"/>
    <p:sldId id="329" r:id="rId23"/>
    <p:sldId id="330" r:id="rId24"/>
    <p:sldId id="331" r:id="rId25"/>
    <p:sldId id="332" r:id="rId26"/>
    <p:sldId id="333" r:id="rId27"/>
  </p:sldIdLst>
  <p:sldSz cx="9144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77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79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2645" y="2331796"/>
            <a:ext cx="3378200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2025/8/30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大连理工大学软件学院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2025/8/30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大连理工大学软件学院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2025/8/30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大连理工大学软件学院</a:t>
            </a:r>
            <a:endParaRPr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2025/8/30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大连理工大学软件学院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2025/8/30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大连理工大学软件学院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jpeg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2281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47344"/>
            <a:ext cx="2660904" cy="10896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7382" y="498475"/>
            <a:ext cx="226885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6047"/>
            <a:ext cx="7722870" cy="410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0991" y="6557481"/>
            <a:ext cx="844550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2025/8/30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02558" y="6588739"/>
            <a:ext cx="180847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大连理工大学软件学院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37626" y="6572412"/>
            <a:ext cx="2438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spc="-25" dirty="0"/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9144000" cy="6853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"/>
            <a:ext cx="9144000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9130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60"/>
            <a:ext cx="9144000" cy="6837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60"/>
            <a:ext cx="9144000" cy="6837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"/>
            <a:ext cx="9144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55"/>
            <a:ext cx="9144000" cy="68414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85"/>
            <a:ext cx="9144000" cy="68433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9130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85"/>
            <a:ext cx="9144000" cy="68433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"/>
            <a:ext cx="9144000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95"/>
            <a:ext cx="9144000" cy="68357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"/>
            <a:ext cx="9144000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9144000" cy="6853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9144000" cy="6853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9140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91332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9140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0"/>
            <a:ext cx="91357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91382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Tahoma</vt:lpstr>
      <vt:lpstr>Times New Roman</vt:lpstr>
      <vt:lpstr>华康俪金黑W8(P)</vt:lpstr>
      <vt:lpstr>禹卫书法行书简体
</vt:lpstr>
      <vt:lpstr>JetBrains Mono</vt:lpstr>
      <vt:lpstr>微软雅黑</vt:lpstr>
      <vt:lpstr>Arial Unicode MS</vt:lpstr>
      <vt:lpstr>Calibri</vt:lpstr>
      <vt:lpstr>Segoe Print</vt:lpstr>
      <vt:lpstr>quote-cjk-patch</vt:lpstr>
      <vt:lpstr>Office Theme</vt:lpstr>
      <vt:lpstr>从langchain到langgraph 		——ai应用实战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从langchain到langgraph 		——ai应用实战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从langchain到langgraph 		——ai应用实战</dc:title>
  <dc:creator/>
  <cp:lastModifiedBy>燊燊</cp:lastModifiedBy>
  <cp:revision>11</cp:revision>
  <dcterms:created xsi:type="dcterms:W3CDTF">2025-10-11T13:57:00Z</dcterms:created>
  <dcterms:modified xsi:type="dcterms:W3CDTF">2025-10-15T13:11:43Z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2025-09-01T16:00:00Z</vt:filetime>
  </property>
  <property fmtid="{D5CDD505-2E9C-101B-9397-08002B2CF9AE}" pid="3" name="KSOProductBuildVer">
    <vt:lpwstr>2052-12.1.0.23125</vt:lpwstr>
  </property>
  <property fmtid="{D5CDD505-2E9C-101B-9397-08002B2CF9AE}" pid="4" name="LastSaved">
    <vt:filetime>2025-10-13T16:00:00Z</vt:filetime>
  </property>
  <property fmtid="{D5CDD505-2E9C-101B-9397-08002B2CF9AE}" pid="5" name="Producer">
    <vt:lpwstr>福昕高级PDF编辑器打印机版本2023.2.0.15720</vt:lpwstr>
  </property>
  <property fmtid="{D5CDD505-2E9C-101B-9397-08002B2CF9AE}" pid="6" name="ICV">
    <vt:lpwstr>C903F88BA8284FC3ABCEB332C08B1F39_13</vt:lpwstr>
  </property>
</Properties>
</file>